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15" d="100"/>
          <a:sy n="115" d="100"/>
        </p:scale>
        <p:origin x="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12C6A-6A04-1FD6-5B0D-5B35DA4E5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A25B1D-9816-BE1F-DEA2-E17989E7AD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8C6C6-F624-50EE-737E-BFB30A280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7EDE7-11B1-D47C-8372-92B790B5C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0B8C2-F99F-E347-99BD-F4ED80F2A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22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DE232-AAAE-1E0E-16AA-B92C79F89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7DF162-C9E0-DC38-97D7-24D21CE6B4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24213-8540-B21B-F73A-9EDA4BC1A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8F5C5-ECA9-C391-B178-0FD60002F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A88C0-C7E7-92E2-F753-C779327D7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965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15746F-88EB-D223-B7F1-12185DFCCD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D5D85A-3B3D-E1EE-D65B-BE7F2BE708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229E3-AA30-EA63-F34A-821259DFE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7294A-F2FA-2D13-DDA3-9E5C764CE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1B47D-9B22-D0BA-5048-3A013D720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430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DF36D-4722-4D29-2C33-FDFBCFB7E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38295-90CD-1677-1362-84BF3AFBC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8A0A1-0FF8-8378-6ACA-3E1D500B3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15377-7405-04D7-01E6-83B6D8C9C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3540EA-E3A2-6C5A-B681-18C5F138A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44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18182-1E7E-9125-E6A6-FE8B80A57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D38B01-FB66-B3FC-FCD2-72B0AFA24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9196D-7255-9727-9E06-6EB566487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96F75-FC4C-305B-6E39-64B1195A6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05265-3B50-4D82-53A1-422D7EE69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54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E2A55-ED8F-0CD9-C6B3-4E0FC29B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BB8DD-DC93-EF24-D093-1899DD11D2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C3B410-86C5-3568-940B-F8B8E1660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7BB797-6C03-19D7-A313-898DFB1F2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D9D923-D9F3-C25D-BB03-0363569EE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8F01C1-4851-3BFD-DCA9-4076EF0B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20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9BA10-1B3E-1D04-7DB9-D9F9A6178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2CB899-C95D-0A91-9580-6A0C95796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99F7B9-F45C-BDFE-4554-DFFED613D3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C8C456-A1B7-15B8-C77E-488DFD2CC5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9628AB-04EB-DD8C-1C2C-831C38C3B8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7063C8-FC6E-B8A5-ACC4-73862B801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A8940B-025A-4C4C-F8A7-109137E23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A09FAD-852B-67EE-24F9-C8357CFC9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48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CD7DE-2618-82B4-2743-AF742D05A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3005E6-7B7E-0463-DC3E-7AC38EE5E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FB7AD-2CAA-535F-6F19-DF78384B9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8B71B8-5E0C-D77D-3C06-80066CEF3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510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72BA90-CDF3-A921-20F3-0259F6232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0E6203-828C-1DDB-F3B0-EC93FF4AE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B9481-41A8-4BDD-1546-A13F9C0A5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35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A39B7-2EBA-EF2E-9EB1-78B2EDDFA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C46B9-DF34-E4B3-7346-22E333B73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DAF320-3691-D4F5-8884-1D829F184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E520BF-8BD0-380F-774C-48727D33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057E9-3D93-62E5-561F-65C09F16E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CB2908-A5A5-669E-771E-C6355AEA3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219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6D7C7-9797-922B-E89A-79E77E64F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1A34E3-7CAB-E3C9-3880-8DA13B509F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971FE5-1B90-A74B-6BFB-71943FC4FD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DEA5D9-BDA8-AD7C-C1B6-88A1B85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339C17-535F-8904-586F-6EB5A2C6E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DE2EE-07DC-914A-7875-544EA3DED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350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D2F2E5-1EC3-D5B3-E1A1-3DC032CB4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2726C8-61C4-1D59-70EC-796371E8B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BB829-66D8-659D-362B-6C017292FB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2BC35-9F3C-6140-9626-BE75414C6411}" type="datetimeFigureOut">
              <a:rPr lang="en-US" smtClean="0"/>
              <a:t>2/1/24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D8127-DC14-0530-927F-8661BA4D16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B7E83-5B7F-25A4-C60E-D1E45AD12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EEAAC-FA34-A143-AA94-E1E2DAA6E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773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8FC635-4C60-0823-B730-38069166C21A}"/>
              </a:ext>
            </a:extLst>
          </p:cNvPr>
          <p:cNvSpPr txBox="1"/>
          <p:nvPr/>
        </p:nvSpPr>
        <p:spPr>
          <a:xfrm>
            <a:off x="7468496" y="176278"/>
            <a:ext cx="2114096" cy="456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Free Description</a:t>
            </a:r>
          </a:p>
        </p:txBody>
      </p:sp>
      <p:sp>
        <p:nvSpPr>
          <p:cNvPr id="6" name="Rectangle: Rounded Corners 34">
            <a:extLst>
              <a:ext uri="{FF2B5EF4-FFF2-40B4-BE49-F238E27FC236}">
                <a16:creationId xmlns:a16="http://schemas.microsoft.com/office/drawing/2014/main" id="{76177C99-8744-9DBF-7FF1-8B9724100E3F}"/>
              </a:ext>
            </a:extLst>
          </p:cNvPr>
          <p:cNvSpPr/>
          <p:nvPr/>
        </p:nvSpPr>
        <p:spPr>
          <a:xfrm>
            <a:off x="7000903" y="203619"/>
            <a:ext cx="467593" cy="489582"/>
          </a:xfrm>
          <a:prstGeom prst="round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Segoe UI Black" panose="020B0A02040204020203" pitchFamily="34" charset="0"/>
                <a:ea typeface="Segoe UI Black" panose="020B0A02040204020203" pitchFamily="34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E6017C-FB20-1C5D-695F-1C6820B6EC50}"/>
              </a:ext>
            </a:extLst>
          </p:cNvPr>
          <p:cNvSpPr txBox="1"/>
          <p:nvPr/>
        </p:nvSpPr>
        <p:spPr>
          <a:xfrm>
            <a:off x="2646656" y="3344185"/>
            <a:ext cx="3443135" cy="456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Causal Attribution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79E9D-3A57-FF9A-6F6E-52433F53FC6C}"/>
              </a:ext>
            </a:extLst>
          </p:cNvPr>
          <p:cNvSpPr txBox="1"/>
          <p:nvPr/>
        </p:nvSpPr>
        <p:spPr>
          <a:xfrm>
            <a:off x="7532595" y="3344967"/>
            <a:ext cx="2755007" cy="456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Uniqueness Preference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2629ED-95CD-DB78-C3FD-9E3D3C0E6ECB}"/>
              </a:ext>
            </a:extLst>
          </p:cNvPr>
          <p:cNvSpPr txBox="1"/>
          <p:nvPr/>
        </p:nvSpPr>
        <p:spPr>
          <a:xfrm>
            <a:off x="2067885" y="5148208"/>
            <a:ext cx="4518653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1D1C1D"/>
                </a:solidFill>
                <a:latin typeface="Slack-Lato"/>
              </a:rPr>
              <a:t>Why didn’t Lucy play on the bicycle? Is it because she is the kind of person who gets scared, or because the bicycle is dangerous to play on? </a:t>
            </a:r>
          </a:p>
          <a:p>
            <a:r>
              <a:rPr lang="ja-JP" altLang="en-US" sz="1500">
                <a:solidFill>
                  <a:srgbClr val="1D1C1D"/>
                </a:solidFill>
                <a:latin typeface="Slack-Lato"/>
              </a:rPr>
              <a:t>璐茜为什么不骑自行车？是因为她是那种会怕怕的人，还是因为这辆自行车骑起来很危险？</a:t>
            </a:r>
          </a:p>
        </p:txBody>
      </p:sp>
      <p:pic>
        <p:nvPicPr>
          <p:cNvPr id="13" name="Picture 12" descr="2018-18365_figure_3.pdf">
            <a:extLst>
              <a:ext uri="{FF2B5EF4-FFF2-40B4-BE49-F238E27FC236}">
                <a16:creationId xmlns:a16="http://schemas.microsoft.com/office/drawing/2014/main" id="{8C68E290-3F82-4D61-FA52-5EEB81F5E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036" y="767935"/>
            <a:ext cx="3813478" cy="1832997"/>
          </a:xfrm>
          <a:prstGeom prst="rect">
            <a:avLst/>
          </a:prstGeom>
        </p:spPr>
      </p:pic>
      <p:pic>
        <p:nvPicPr>
          <p:cNvPr id="14" name="Picture 13" descr="A blue cartoon dinosaur with wings&#10;&#10;Description automatically generated">
            <a:extLst>
              <a:ext uri="{FF2B5EF4-FFF2-40B4-BE49-F238E27FC236}">
                <a16:creationId xmlns:a16="http://schemas.microsoft.com/office/drawing/2014/main" id="{10D57413-4692-B878-88F0-65B2856021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058" y="4164076"/>
            <a:ext cx="3261932" cy="628577"/>
          </a:xfrm>
          <a:prstGeom prst="rect">
            <a:avLst/>
          </a:prstGeom>
        </p:spPr>
      </p:pic>
      <p:pic>
        <p:nvPicPr>
          <p:cNvPr id="15" name="Picture 14" descr="A cat standing on a stone staircase&#10;&#10;Description automatically generated">
            <a:extLst>
              <a:ext uri="{FF2B5EF4-FFF2-40B4-BE49-F238E27FC236}">
                <a16:creationId xmlns:a16="http://schemas.microsoft.com/office/drawing/2014/main" id="{7CA3D8E9-2253-F77D-06C2-B53F1DA461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904" y="764417"/>
            <a:ext cx="2375316" cy="178064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B721726-4D7E-113F-8D2B-FE0F137643F6}"/>
              </a:ext>
            </a:extLst>
          </p:cNvPr>
          <p:cNvSpPr txBox="1"/>
          <p:nvPr/>
        </p:nvSpPr>
        <p:spPr>
          <a:xfrm>
            <a:off x="6925054" y="2600932"/>
            <a:ext cx="33625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1D1C1D"/>
                </a:solidFill>
                <a:latin typeface="Slack-Lato"/>
              </a:rPr>
              <a:t>What did you see?</a:t>
            </a:r>
          </a:p>
          <a:p>
            <a:r>
              <a:rPr lang="ja-JP" altLang="en-US" sz="1700">
                <a:solidFill>
                  <a:srgbClr val="1D1C1D"/>
                </a:solidFill>
                <a:latin typeface="Slack-Lato"/>
              </a:rPr>
              <a:t>你看到了什么？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CA30BA-CFB7-BD5A-1964-A2F55D2B7699}"/>
              </a:ext>
            </a:extLst>
          </p:cNvPr>
          <p:cNvSpPr txBox="1"/>
          <p:nvPr/>
        </p:nvSpPr>
        <p:spPr>
          <a:xfrm>
            <a:off x="7000903" y="5040440"/>
            <a:ext cx="2375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1D1C1D"/>
                </a:solidFill>
                <a:latin typeface="Slack-Lato"/>
              </a:rPr>
              <a:t>You can only pick one sticker. Which one do you want to pick?</a:t>
            </a:r>
          </a:p>
          <a:p>
            <a:r>
              <a:rPr lang="ja-JP" altLang="en-US" sz="1700">
                <a:solidFill>
                  <a:srgbClr val="1D1C1D"/>
                </a:solidFill>
                <a:latin typeface="Slack-Lato"/>
              </a:rPr>
              <a:t>你只能选一个小贴纸。你想选哪一个呢？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D678D5-BD34-4FE8-A5A3-855FEDED4046}"/>
              </a:ext>
            </a:extLst>
          </p:cNvPr>
          <p:cNvSpPr txBox="1"/>
          <p:nvPr/>
        </p:nvSpPr>
        <p:spPr>
          <a:xfrm>
            <a:off x="2639345" y="274761"/>
            <a:ext cx="3474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Relational Preference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46D5A0-8B4A-203A-F68A-E6B8B52A9836}"/>
              </a:ext>
            </a:extLst>
          </p:cNvPr>
          <p:cNvSpPr txBox="1"/>
          <p:nvPr/>
        </p:nvSpPr>
        <p:spPr>
          <a:xfrm>
            <a:off x="1979396" y="2595050"/>
            <a:ext cx="47168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0" i="0" dirty="0">
                <a:solidFill>
                  <a:srgbClr val="1D1C1D"/>
                </a:solidFill>
                <a:effectLst/>
                <a:latin typeface="Slack-Lato"/>
              </a:rPr>
              <a:t>Pick the tray that has the things that will make my toy play music.</a:t>
            </a:r>
            <a:endParaRPr lang="en-US" sz="1300" dirty="0">
              <a:solidFill>
                <a:srgbClr val="1D1C1D"/>
              </a:solidFill>
              <a:latin typeface="Slack-Lato"/>
            </a:endParaRPr>
          </a:p>
          <a:p>
            <a:r>
              <a:rPr lang="ja-JP" altLang="en-US" sz="1700" b="0" i="0">
                <a:solidFill>
                  <a:srgbClr val="1D1C1D"/>
                </a:solidFill>
                <a:effectLst/>
                <a:latin typeface="Slack-Lato"/>
              </a:rPr>
              <a:t>请选择装着能让我的玩具播音乐的东西的托盘。</a:t>
            </a:r>
            <a:endParaRPr lang="ja-JP" altLang="en-US" sz="1700">
              <a:solidFill>
                <a:srgbClr val="1D1C1D"/>
              </a:solidFill>
              <a:latin typeface="Slack-Lato"/>
            </a:endParaRPr>
          </a:p>
        </p:txBody>
      </p:sp>
      <p:sp>
        <p:nvSpPr>
          <p:cNvPr id="20" name="Rectangle: Rounded Corners 34">
            <a:extLst>
              <a:ext uri="{FF2B5EF4-FFF2-40B4-BE49-F238E27FC236}">
                <a16:creationId xmlns:a16="http://schemas.microsoft.com/office/drawing/2014/main" id="{74AAFB51-173A-B1D9-7E06-FECEB3E0A781}"/>
              </a:ext>
            </a:extLst>
          </p:cNvPr>
          <p:cNvSpPr/>
          <p:nvPr/>
        </p:nvSpPr>
        <p:spPr>
          <a:xfrm>
            <a:off x="7059058" y="3344967"/>
            <a:ext cx="467593" cy="489582"/>
          </a:xfrm>
          <a:prstGeom prst="round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Segoe UI Black" panose="020B0A02040204020203" pitchFamily="34" charset="0"/>
                <a:ea typeface="Segoe UI Black" panose="020B0A02040204020203" pitchFamily="34" charset="0"/>
              </a:rPr>
              <a:t>4</a:t>
            </a:r>
          </a:p>
        </p:txBody>
      </p:sp>
      <p:sp>
        <p:nvSpPr>
          <p:cNvPr id="21" name="Rectangle: Rounded Corners 34">
            <a:extLst>
              <a:ext uri="{FF2B5EF4-FFF2-40B4-BE49-F238E27FC236}">
                <a16:creationId xmlns:a16="http://schemas.microsoft.com/office/drawing/2014/main" id="{F5D196F1-0662-4B11-8866-62911291896F}"/>
              </a:ext>
            </a:extLst>
          </p:cNvPr>
          <p:cNvSpPr/>
          <p:nvPr/>
        </p:nvSpPr>
        <p:spPr>
          <a:xfrm>
            <a:off x="2160012" y="206034"/>
            <a:ext cx="467593" cy="489582"/>
          </a:xfrm>
          <a:prstGeom prst="round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Segoe UI Black" panose="020B0A02040204020203" pitchFamily="34" charset="0"/>
                <a:ea typeface="Segoe UI Black" panose="020B0A02040204020203" pitchFamily="34" charset="0"/>
              </a:rPr>
              <a:t>1</a:t>
            </a:r>
          </a:p>
        </p:txBody>
      </p:sp>
      <p:sp>
        <p:nvSpPr>
          <p:cNvPr id="22" name="Rectangle: Rounded Corners 34">
            <a:extLst>
              <a:ext uri="{FF2B5EF4-FFF2-40B4-BE49-F238E27FC236}">
                <a16:creationId xmlns:a16="http://schemas.microsoft.com/office/drawing/2014/main" id="{A5B2E225-F5FF-6979-3ED4-610BD6DE4214}"/>
              </a:ext>
            </a:extLst>
          </p:cNvPr>
          <p:cNvSpPr/>
          <p:nvPr/>
        </p:nvSpPr>
        <p:spPr>
          <a:xfrm>
            <a:off x="2160012" y="3344271"/>
            <a:ext cx="467593" cy="489582"/>
          </a:xfrm>
          <a:prstGeom prst="round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Segoe UI Black" panose="020B0A02040204020203" pitchFamily="34" charset="0"/>
                <a:ea typeface="Segoe UI Black" panose="020B0A02040204020203" pitchFamily="34" charset="0"/>
              </a:rPr>
              <a:t>3</a:t>
            </a:r>
          </a:p>
        </p:txBody>
      </p:sp>
      <p:pic>
        <p:nvPicPr>
          <p:cNvPr id="26" name="Picture 25" descr="A cartoon of a child in a pond&#10;&#10;Description automatically generated">
            <a:extLst>
              <a:ext uri="{FF2B5EF4-FFF2-40B4-BE49-F238E27FC236}">
                <a16:creationId xmlns:a16="http://schemas.microsoft.com/office/drawing/2014/main" id="{8DB1BD03-378A-A9D5-4964-DA6CD9F6D0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0058" y="3919354"/>
            <a:ext cx="1608438" cy="120329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1" name="Picture 10" descr="A cartoon of a child and a bicycle&#10;&#10;Description automatically generated">
            <a:extLst>
              <a:ext uri="{FF2B5EF4-FFF2-40B4-BE49-F238E27FC236}">
                <a16:creationId xmlns:a16="http://schemas.microsoft.com/office/drawing/2014/main" id="{7905A295-1BA0-5B79-2EFC-538CCD54B4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872" y="3919353"/>
            <a:ext cx="1599920" cy="120329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967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164</Words>
  <Application>Microsoft Macintosh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Black</vt:lpstr>
      <vt:lpstr>Slack-Lato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Wang, Jiayi</dc:creator>
  <cp:lastModifiedBy>Alexandra Carstensen</cp:lastModifiedBy>
  <cp:revision>5</cp:revision>
  <dcterms:created xsi:type="dcterms:W3CDTF">2024-01-23T22:34:43Z</dcterms:created>
  <dcterms:modified xsi:type="dcterms:W3CDTF">2024-02-02T07:36:45Z</dcterms:modified>
</cp:coreProperties>
</file>

<file path=docProps/thumbnail.jpeg>
</file>